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0" r:id="rId3"/>
    <p:sldId id="257" r:id="rId4"/>
    <p:sldId id="261" r:id="rId5"/>
    <p:sldId id="262" r:id="rId6"/>
    <p:sldId id="259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 Chip poker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Ben Rivera</a:t>
            </a:r>
          </a:p>
          <a:p>
            <a:r>
              <a:rPr lang="en-US" dirty="0" smtClean="0"/>
              <a:t>CS 4283</a:t>
            </a:r>
          </a:p>
          <a:p>
            <a:r>
              <a:rPr lang="en-US" dirty="0" smtClean="0"/>
              <a:t>27 April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5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 created a Texas Hold ‘em variant and wrote the game in Java</a:t>
            </a:r>
          </a:p>
          <a:p>
            <a:r>
              <a:rPr lang="en-US" sz="2000" dirty="0" smtClean="0"/>
              <a:t>TCP sockets are used for the data connection</a:t>
            </a:r>
          </a:p>
          <a:p>
            <a:r>
              <a:rPr lang="en-US" sz="2000" dirty="0" smtClean="0"/>
              <a:t>The source is hosted on an AWS server</a:t>
            </a:r>
          </a:p>
          <a:p>
            <a:r>
              <a:rPr lang="en-US" sz="2000" dirty="0" smtClean="0"/>
              <a:t>The server supports multithreading for multiple players</a:t>
            </a:r>
          </a:p>
          <a:p>
            <a:r>
              <a:rPr lang="en-US" sz="2000" dirty="0" smtClean="0"/>
              <a:t>The program is accessed via client-side software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338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/>
              <a:t>Welcome to this variant of Texas </a:t>
            </a:r>
            <a:r>
              <a:rPr lang="en-US" sz="2000" dirty="0" smtClean="0"/>
              <a:t>Hold 'em. </a:t>
            </a:r>
            <a:r>
              <a:rPr lang="en-US" sz="2000" dirty="0"/>
              <a:t>You will begin with </a:t>
            </a:r>
            <a:r>
              <a:rPr lang="en-US" sz="2000" dirty="0" smtClean="0"/>
              <a:t>50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chips</a:t>
            </a:r>
            <a:r>
              <a:rPr lang="en-US" sz="2000" dirty="0"/>
              <a:t>. </a:t>
            </a:r>
            <a:r>
              <a:rPr lang="en-US" sz="2000" dirty="0" smtClean="0"/>
              <a:t> You </a:t>
            </a:r>
            <a:r>
              <a:rPr lang="en-US" sz="2000" dirty="0"/>
              <a:t>are dealt 2 cards, and 5 cards are dealt by the dealer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Like </a:t>
            </a:r>
            <a:r>
              <a:rPr lang="en-US" sz="2000" dirty="0"/>
              <a:t>Blackjack, you are playing against the dealer. </a:t>
            </a:r>
            <a:r>
              <a:rPr lang="en-US" sz="2000" dirty="0" smtClean="0"/>
              <a:t> You </a:t>
            </a:r>
            <a:r>
              <a:rPr lang="en-US" sz="2000" dirty="0"/>
              <a:t>must post </a:t>
            </a:r>
            <a:r>
              <a:rPr lang="en-US" sz="2000" dirty="0" smtClean="0"/>
              <a:t>2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chips </a:t>
            </a:r>
            <a:r>
              <a:rPr lang="en-US" sz="2000" dirty="0"/>
              <a:t>to be dealt a hand. Checking also costs 2 chips, so fold </a:t>
            </a:r>
            <a:r>
              <a:rPr lang="en-US" sz="2000" dirty="0" smtClean="0"/>
              <a:t>if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you </a:t>
            </a:r>
            <a:r>
              <a:rPr lang="en-US" sz="2000" dirty="0"/>
              <a:t>think you are going to lose. If you think you may win the hand</a:t>
            </a:r>
            <a:r>
              <a:rPr lang="en-US" sz="2000" dirty="0" smtClean="0"/>
              <a:t>,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you </a:t>
            </a:r>
            <a:r>
              <a:rPr lang="en-US" sz="2000" dirty="0"/>
              <a:t>can bet any amount, and the dealer will always call you. If </a:t>
            </a:r>
            <a:r>
              <a:rPr lang="en-US" sz="2000" dirty="0" smtClean="0"/>
              <a:t>the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hand </a:t>
            </a:r>
            <a:r>
              <a:rPr lang="en-US" sz="2000" dirty="0"/>
              <a:t>goes to showdown, the winner takes </a:t>
            </a:r>
            <a:r>
              <a:rPr lang="en-US" sz="2000" dirty="0" smtClean="0"/>
              <a:t>all.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656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5700" y="2532102"/>
            <a:ext cx="12586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Table()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Dealer()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Deck()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Card()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Player()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4949" y="2809101"/>
            <a:ext cx="2048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Server()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ServerThread</a:t>
            </a:r>
            <a:r>
              <a:rPr lang="en-US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ServerProtocol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8800" y="3086100"/>
            <a:ext cx="15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mtClean="0"/>
              <a:t>PokerClient</a:t>
            </a:r>
            <a:endParaRPr lang="en-US" dirty="0"/>
          </a:p>
        </p:txBody>
      </p:sp>
      <p:sp>
        <p:nvSpPr>
          <p:cNvPr id="6" name="Left-Right Arrow 5"/>
          <p:cNvSpPr/>
          <p:nvPr/>
        </p:nvSpPr>
        <p:spPr>
          <a:xfrm>
            <a:off x="2603500" y="3086100"/>
            <a:ext cx="195580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/>
          <p:cNvSpPr/>
          <p:nvPr/>
        </p:nvSpPr>
        <p:spPr>
          <a:xfrm>
            <a:off x="7173325" y="3086100"/>
            <a:ext cx="1955800" cy="3693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55700" y="4203454"/>
            <a:ext cx="9150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user runs the </a:t>
            </a:r>
            <a:r>
              <a:rPr lang="en-US" dirty="0" err="1" smtClean="0"/>
              <a:t>PokerClient</a:t>
            </a:r>
            <a:r>
              <a:rPr lang="en-US" dirty="0" smtClean="0"/>
              <a:t> program which currently has the public DNS of the AWS server </a:t>
            </a:r>
          </a:p>
          <a:p>
            <a:r>
              <a:rPr lang="en-US" dirty="0"/>
              <a:t>h</a:t>
            </a:r>
            <a:r>
              <a:rPr lang="en-US" dirty="0" smtClean="0"/>
              <a:t>ard-coded into it. This opens a begins a TCP 3-way handshake between the two and establishes</a:t>
            </a:r>
          </a:p>
          <a:p>
            <a:r>
              <a:rPr lang="en-US" dirty="0" smtClean="0"/>
              <a:t>a stable connection. The Server() class creates a new </a:t>
            </a:r>
            <a:r>
              <a:rPr lang="en-US" dirty="0" err="1" smtClean="0"/>
              <a:t>ServerThread</a:t>
            </a:r>
            <a:r>
              <a:rPr lang="en-US" dirty="0" smtClean="0"/>
              <a:t>() for each user and uses</a:t>
            </a:r>
          </a:p>
          <a:p>
            <a:r>
              <a:rPr lang="en-US" dirty="0" err="1" smtClean="0"/>
              <a:t>ServerProtocol</a:t>
            </a:r>
            <a:r>
              <a:rPr lang="en-US" dirty="0" smtClean="0"/>
              <a:t>() to manage client interaction. </a:t>
            </a:r>
          </a:p>
        </p:txBody>
      </p:sp>
    </p:spTree>
    <p:extLst>
      <p:ext uri="{BB962C8B-B14F-4D97-AF65-F5344CB8AC3E}">
        <p14:creationId xmlns:p14="http://schemas.microsoft.com/office/powerpoint/2010/main" val="98710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poker game has a Table() that sits all of the Player() objects</a:t>
            </a:r>
          </a:p>
          <a:p>
            <a:r>
              <a:rPr lang="en-US" dirty="0" smtClean="0"/>
              <a:t>Each Player() is initialized with 2 Card() objects that are drawn from a full Deck() object to ensure no duplicates</a:t>
            </a:r>
          </a:p>
          <a:p>
            <a:r>
              <a:rPr lang="en-US" dirty="0" smtClean="0"/>
              <a:t>Card() extends Comparable()</a:t>
            </a:r>
          </a:p>
          <a:p>
            <a:r>
              <a:rPr lang="en-US" dirty="0" smtClean="0"/>
              <a:t>A Dealer() object deals the board cards on the table and assigns hand ranks to each player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05600" y="2638044"/>
            <a:ext cx="4724400" cy="2861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Table()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94700" y="2425700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Dealer()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613900" y="4889500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Player()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175500" y="4889500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Player()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20152" y="3405352"/>
            <a:ext cx="874548" cy="5517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Deck()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1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Currently running on </a:t>
            </a:r>
            <a:r>
              <a:rPr lang="en-US" dirty="0" err="1" smtClean="0"/>
              <a:t>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845" y="2435225"/>
            <a:ext cx="7154309" cy="3101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8402" y="5819013"/>
            <a:ext cx="187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IP: 34.208.123.243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2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19808" y="23209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Demo</a:t>
            </a:r>
            <a:endParaRPr lang="en-US" sz="2000" dirty="0"/>
          </a:p>
        </p:txBody>
      </p:sp>
      <p:pic>
        <p:nvPicPr>
          <p:cNvPr id="3" name="pokerdemo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1246" y="1028701"/>
            <a:ext cx="7598708" cy="4749800"/>
          </a:xfrm>
        </p:spPr>
      </p:pic>
    </p:spTree>
    <p:extLst>
      <p:ext uri="{BB962C8B-B14F-4D97-AF65-F5344CB8AC3E}">
        <p14:creationId xmlns:p14="http://schemas.microsoft.com/office/powerpoint/2010/main" val="180360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&amp;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spcBef>
                <a:spcPts val="0"/>
              </a:spcBef>
              <a:buClrTx/>
            </a:pPr>
            <a:r>
              <a:rPr lang="en-US" dirty="0" smtClean="0"/>
              <a:t>Configuring the server for multithreading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ClrTx/>
            </a:pPr>
            <a:r>
              <a:rPr lang="en-US" dirty="0" smtClean="0"/>
              <a:t>I separated the server code into Server, Thread, and Protocol classes</a:t>
            </a:r>
          </a:p>
          <a:p>
            <a:pPr>
              <a:lnSpc>
                <a:spcPct val="160000"/>
              </a:lnSpc>
              <a:spcBef>
                <a:spcPts val="0"/>
              </a:spcBef>
              <a:buClrTx/>
            </a:pPr>
            <a:r>
              <a:rPr lang="en-US" dirty="0" smtClean="0"/>
              <a:t>Sending multiple lines of text from the server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ClrTx/>
            </a:pPr>
            <a:r>
              <a:rPr lang="en-US" dirty="0" smtClean="0"/>
              <a:t>I end each server message with ”END” to signal the end of a message and then hide it from the client</a:t>
            </a:r>
            <a:endParaRPr lang="en-US" dirty="0"/>
          </a:p>
          <a:p>
            <a:pPr>
              <a:lnSpc>
                <a:spcPct val="160000"/>
              </a:lnSpc>
              <a:spcBef>
                <a:spcPts val="0"/>
              </a:spcBef>
              <a:buClrTx/>
            </a:pPr>
            <a:r>
              <a:rPr lang="en-US" dirty="0" smtClean="0"/>
              <a:t>Assigning hand ranks</a:t>
            </a:r>
          </a:p>
          <a:p>
            <a:pPr lvl="1">
              <a:lnSpc>
                <a:spcPct val="160000"/>
              </a:lnSpc>
              <a:spcBef>
                <a:spcPts val="0"/>
              </a:spcBef>
              <a:buClrTx/>
            </a:pPr>
            <a:r>
              <a:rPr lang="en-US" dirty="0" smtClean="0"/>
              <a:t>I found it difficult to assign the correct hand of 5 cards using 7 available cards. I implemented an effective algorithm after a lot of testing</a:t>
            </a:r>
          </a:p>
        </p:txBody>
      </p:sp>
    </p:spTree>
    <p:extLst>
      <p:ext uri="{BB962C8B-B14F-4D97-AF65-F5344CB8AC3E}">
        <p14:creationId xmlns:p14="http://schemas.microsoft.com/office/powerpoint/2010/main" val="41331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Add multiplayer functionality to support Player vs. Player gameplay</a:t>
            </a:r>
          </a:p>
          <a:p>
            <a:r>
              <a:rPr lang="en-US" sz="2000" dirty="0" smtClean="0"/>
              <a:t>Transform the current variant into a real Texas Hold ‘em game with an artificially intelligent computer player </a:t>
            </a:r>
          </a:p>
          <a:p>
            <a:r>
              <a:rPr lang="en-US" sz="2000" dirty="0" smtClean="0"/>
              <a:t>Add a graphical interface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43323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78</TotalTime>
  <Words>346</Words>
  <Application>Microsoft Macintosh PowerPoint</Application>
  <PresentationFormat>Widescreen</PresentationFormat>
  <Paragraphs>50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No Chip poker</vt:lpstr>
      <vt:lpstr>Project description</vt:lpstr>
      <vt:lpstr>Game description</vt:lpstr>
      <vt:lpstr>project architecture</vt:lpstr>
      <vt:lpstr>Game architecture</vt:lpstr>
      <vt:lpstr>Currently running on aws</vt:lpstr>
      <vt:lpstr>PowerPoint Presentation</vt:lpstr>
      <vt:lpstr>Challenges &amp; solutions</vt:lpstr>
      <vt:lpstr>Future goals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Chip poker</dc:title>
  <dc:creator>Ben Rivera</dc:creator>
  <cp:lastModifiedBy>Ben Rivera</cp:lastModifiedBy>
  <cp:revision>9</cp:revision>
  <dcterms:created xsi:type="dcterms:W3CDTF">2017-05-01T03:00:32Z</dcterms:created>
  <dcterms:modified xsi:type="dcterms:W3CDTF">2017-05-01T04:24:35Z</dcterms:modified>
</cp:coreProperties>
</file>